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6" r:id="rId1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D17D8-03BD-49A2-A407-AA7B7E5CD7EC}">
  <a:tblStyle styleId="{9C9D17D8-03BD-49A2-A407-AA7B7E5CD7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AB5428F-5FE4-4927-8700-9A6C7ECE20A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E148F9-9174-49E3-BBC7-1DCA8CDB561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4CADEB3-3399-4C36-B701-3E11B995BBF2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47E0BB-AA6E-4AF0-B9C0-1F6A3A523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91" Type="http://schemas.openxmlformats.org/officeDocument/2006/relationships/slide" Target="slides/slide1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3" name="Google Shape;4753;p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9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0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2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2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4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8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38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4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40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63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4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5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13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62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3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16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12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3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6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jp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32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4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47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56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9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45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jp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58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6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59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27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36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7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10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1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8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9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7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28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2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48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66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1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6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42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24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1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52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31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4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53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23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3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7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1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1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9.jpg"/><Relationship Id="rId4" Type="http://schemas.openxmlformats.org/officeDocument/2006/relationships/image" Target="../media/image180.png"/></Relationships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picgifs.com/clip-art/flowers-and-plants/trees/clip-art-trees-062627.jpg" id="4755" name="Google Shape;4755;p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050"/>
            <a:ext cx="23622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6" name="Google Shape;4756;p677"/>
          <p:cNvSpPr txBox="1"/>
          <p:nvPr>
            <p:ph type="title"/>
          </p:nvPr>
        </p:nvSpPr>
        <p:spPr>
          <a:xfrm>
            <a:off x="9144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i="0" lang="zh-CN" sz="3959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EXTERNAL CONFLICTS IN THE NOVEL</a:t>
            </a:r>
            <a:endParaRPr b="1" i="0" sz="3959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7" name="Google Shape;4757;p677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Montag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Clarisse McClellan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Faber vs society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vs man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Beatty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 vs Midlred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andeliondelight.com/images/clipart-dandelion-flower" id="4758" name="Google Shape;4758;p6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343150"/>
            <a:ext cx="1714500" cy="21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